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  <p:sldMasterId id="2147483832" r:id="rId2"/>
    <p:sldMasterId id="2147483839" r:id="rId3"/>
    <p:sldMasterId id="2147483861" r:id="rId4"/>
    <p:sldMasterId id="2147483873" r:id="rId5"/>
  </p:sldMasterIdLst>
  <p:notesMasterIdLst>
    <p:notesMasterId r:id="rId8"/>
  </p:notesMasterIdLst>
  <p:sldIdLst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FE45C-9280-45D6-98B4-05298AC9CC6D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D461F-EE69-4C8D-8D38-1638A9E18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28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AE36-4F23-4F55-93F1-958E5B2D71FB}" type="datetime1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materials in this presentation are for teaching purpose only.  Copyright © HKCR &amp; SZ-HK MSTC.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D90-83D5-4F84-8CA5-B2C36E97C89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Logo" descr="NV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75" y="5703888"/>
            <a:ext cx="2209800" cy="774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787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FA97-6B12-4375-9D4C-1477076562E9}" type="datetime1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materials in this presentation are for teaching purpose only.  Copyright © HKCR &amp; SZ-HK MSTC.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D90-83D5-4F84-8CA5-B2C36E97C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2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E145-051F-4198-9EF8-646DA5145A74}" type="datetime1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materials in this presentation are for teaching purpose only.  Copyright © HKCR &amp; SZ-HK MSTC.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D90-83D5-4F84-8CA5-B2C36E97C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41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305999"/>
            <a:ext cx="8318530" cy="802800"/>
          </a:xfrm>
          <a:prstGeom prst="rect">
            <a:avLst/>
          </a:prstGeom>
        </p:spPr>
        <p:txBody>
          <a:bodyPr tIns="126000" anchor="t" anchorCtr="0"/>
          <a:lstStyle>
            <a:lvl1pPr>
              <a:lnSpc>
                <a:spcPct val="75000"/>
              </a:lnSpc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0" dirty="0" smtClean="0"/>
              <a:t>Title</a:t>
            </a:r>
            <a:endParaRPr lang="en-US" noProof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248" y="6403150"/>
            <a:ext cx="6477000" cy="250825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The materials in this presentation are for teaching purpose only.  Copyright © HKCR &amp; SZ-HK MSTC. All rights reserved.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16" y="6403150"/>
            <a:ext cx="400035" cy="247031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fld id="{9DAFED90-83D5-4F84-8CA5-B2C36E97C89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platzhalter 9" descr="Subtitle" titl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738554"/>
            <a:ext cx="8311392" cy="367571"/>
          </a:xfrm>
        </p:spPr>
        <p:txBody>
          <a:bodyPr anchor="b" anchorCtr="0">
            <a:noAutofit/>
          </a:bodyPr>
          <a:lstStyle>
            <a:lvl1pPr marL="0" indent="0">
              <a:lnSpc>
                <a:spcPct val="95000"/>
              </a:lnSpc>
              <a:buNone/>
              <a:defRPr sz="20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Subtitle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3875" y="1346200"/>
            <a:ext cx="8334405" cy="4940320"/>
          </a:xfrm>
        </p:spPr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Click to insert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7228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27050" y="1346200"/>
            <a:ext cx="4160838" cy="4945063"/>
          </a:xfrm>
        </p:spPr>
        <p:txBody>
          <a:bodyPr/>
          <a:lstStyle>
            <a:lvl1pPr marL="233363" marR="0" indent="-233363" algn="l" defTabSz="914400" rtl="0" eaLnBrk="1" fontAlgn="base" latinLnBrk="0" hangingPunct="1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>
                <a:srgbClr val="FCAF17"/>
              </a:buClr>
              <a:buSzPct val="110000"/>
              <a:buFont typeface="Wingdings" pitchFamily="2" charset="2"/>
              <a:buChar char="§"/>
              <a:tabLst/>
              <a:defRPr sz="2800"/>
            </a:lvl1pPr>
            <a:lvl2pPr marL="398463" marR="0" indent="-163513" algn="l" defTabSz="914400" rtl="0" eaLnBrk="1" fontAlgn="base" latinLnBrk="0" hangingPunct="1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rgbClr val="917B69"/>
              </a:buClr>
              <a:buSzTx/>
              <a:buFont typeface="Arial" charset="0"/>
              <a:buChar char="•"/>
              <a:tabLst/>
              <a:defRPr sz="2400"/>
            </a:lvl2pPr>
            <a:lvl3pPr marL="577850" marR="0" indent="-177800" algn="l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Char char="-"/>
              <a:tabLst/>
              <a:defRPr sz="2000"/>
            </a:lvl3pPr>
            <a:lvl4pPr marL="752475" marR="0" indent="-173038" algn="l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 sz="1800"/>
            </a:lvl4pPr>
            <a:lvl5pPr marL="917575" marR="0" indent="-1635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33363" marR="0" lvl="0" indent="-233363" algn="l" defTabSz="914400" rtl="0" eaLnBrk="1" fontAlgn="base" latinLnBrk="0" hangingPunct="1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>
                <a:srgbClr val="FCAF17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398463" marR="0" lvl="1" indent="-163513" algn="l" defTabSz="914400" rtl="0" eaLnBrk="1" fontAlgn="base" latinLnBrk="0" hangingPunct="1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rgbClr val="917B69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577850" marR="0" lvl="2" indent="-177800" algn="l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Char char="-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752475" marR="0" lvl="3" indent="-173038" algn="l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917575" marR="0" lvl="4" indent="-1635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840289" y="1346200"/>
            <a:ext cx="3998912" cy="4945063"/>
          </a:xfrm>
        </p:spPr>
        <p:txBody>
          <a:bodyPr/>
          <a:lstStyle>
            <a:lvl1pPr marL="233363" marR="0" indent="-233363" algn="l" defTabSz="914400" rtl="0" eaLnBrk="1" fontAlgn="base" latinLnBrk="0" hangingPunct="1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>
                <a:srgbClr val="FCAF17"/>
              </a:buClr>
              <a:buSzPct val="110000"/>
              <a:buFont typeface="Wingdings" pitchFamily="2" charset="2"/>
              <a:buChar char="§"/>
              <a:tabLst/>
              <a:defRPr sz="2800"/>
            </a:lvl1pPr>
            <a:lvl2pPr marL="398463" marR="0" indent="-163513" algn="l" defTabSz="914400" rtl="0" eaLnBrk="1" fontAlgn="base" latinLnBrk="0" hangingPunct="1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rgbClr val="917B69"/>
              </a:buClr>
              <a:buSzTx/>
              <a:buFont typeface="Arial" charset="0"/>
              <a:buChar char="•"/>
              <a:tabLst/>
              <a:defRPr sz="2400"/>
            </a:lvl2pPr>
            <a:lvl3pPr marL="577850" marR="0" indent="-177800" algn="l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Char char="-"/>
              <a:tabLst/>
              <a:defRPr sz="2000"/>
            </a:lvl3pPr>
            <a:lvl4pPr marL="752475" marR="0" indent="-173038" algn="l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 sz="1800"/>
            </a:lvl4pPr>
            <a:lvl5pPr marL="917575" marR="0" indent="-1635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33363" marR="0" lvl="0" indent="-233363" algn="l" defTabSz="914400" rtl="0" eaLnBrk="1" fontAlgn="base" latinLnBrk="0" hangingPunct="1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>
                <a:srgbClr val="FCAF17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398463" marR="0" lvl="1" indent="-163513" algn="l" defTabSz="914400" rtl="0" eaLnBrk="1" fontAlgn="base" latinLnBrk="0" hangingPunct="1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rgbClr val="917B69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577850" marR="0" lvl="2" indent="-177800" algn="l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Char char="-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752475" marR="0" lvl="3" indent="-173038" algn="l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917575" marR="0" lvl="4" indent="-1635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Fifth level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248" y="6403150"/>
            <a:ext cx="6477000" cy="2508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The materials in this presentation are for teaching purpose only.  Copyright © HKCR &amp; SZ-HK MSTC. All rights reserved.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16" y="6403150"/>
            <a:ext cx="400035" cy="247031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9DAFED90-83D5-4F84-8CA5-B2C36E97C89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platzhalter 9" descr="Subtitle" titl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738554"/>
            <a:ext cx="8311392" cy="367571"/>
          </a:xfrm>
        </p:spPr>
        <p:txBody>
          <a:bodyPr anchor="b" anchorCtr="0">
            <a:noAutofit/>
          </a:bodyPr>
          <a:lstStyle>
            <a:lvl1pPr marL="0" indent="0">
              <a:lnSpc>
                <a:spcPct val="95000"/>
              </a:lnSpc>
              <a:buNone/>
              <a:defRPr sz="20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Subtitle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305999"/>
            <a:ext cx="8318530" cy="802800"/>
          </a:xfrm>
          <a:prstGeom prst="rect">
            <a:avLst/>
          </a:prstGeom>
        </p:spPr>
        <p:txBody>
          <a:bodyPr tIns="126000" anchor="t" anchorCtr="0"/>
          <a:lstStyle>
            <a:lvl1pPr>
              <a:lnSpc>
                <a:spcPct val="75000"/>
              </a:lnSpc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0" dirty="0" smtClean="0"/>
              <a:t>Title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8930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248" y="6403150"/>
            <a:ext cx="6477000" cy="2508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The materials in this presentation are for teaching purpose only.  Copyright © HKCR &amp; SZ-HK MSTC. All rights reserved.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16" y="6403150"/>
            <a:ext cx="400035" cy="247031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9DAFED90-83D5-4F84-8CA5-B2C36E97C89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platzhalter 9" descr="Subtitle" titl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738554"/>
            <a:ext cx="8311392" cy="367571"/>
          </a:xfrm>
        </p:spPr>
        <p:txBody>
          <a:bodyPr anchor="b" anchorCtr="0">
            <a:noAutofit/>
          </a:bodyPr>
          <a:lstStyle>
            <a:lvl1pPr marL="0" indent="0">
              <a:lnSpc>
                <a:spcPct val="95000"/>
              </a:lnSpc>
              <a:buNone/>
              <a:defRPr sz="20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Subtitle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305999"/>
            <a:ext cx="8318530" cy="802800"/>
          </a:xfrm>
          <a:prstGeom prst="rect">
            <a:avLst/>
          </a:prstGeom>
        </p:spPr>
        <p:txBody>
          <a:bodyPr tIns="126000" anchor="t" anchorCtr="0"/>
          <a:lstStyle>
            <a:lvl1pPr>
              <a:lnSpc>
                <a:spcPct val="75000"/>
              </a:lnSpc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0" dirty="0" smtClean="0"/>
              <a:t>Title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0271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38" y="86065"/>
            <a:ext cx="8950325" cy="326243"/>
          </a:xfrm>
        </p:spPr>
        <p:txBody>
          <a:bodyPr anchor="t"/>
          <a:lstStyle>
            <a:lvl1pPr>
              <a:defRPr sz="1600" b="1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93663" y="1268413"/>
            <a:ext cx="8975725" cy="561692"/>
          </a:xfrm>
        </p:spPr>
        <p:txBody>
          <a:bodyPr/>
          <a:lstStyle>
            <a:lvl1pPr>
              <a:buSzPct val="95000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25533101"/>
      </p:ext>
    </p:extLst>
  </p:cSld>
  <p:clrMapOvr>
    <a:masterClrMapping/>
  </p:clrMapOvr>
  <p:transition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>
            <a:lvl1pPr>
              <a:defRPr lang="de-CH" sz="2800" dirty="0">
                <a:solidFill>
                  <a:srgbClr val="92322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89952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478893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0385CE7F-4744-4033-9C94-42B5184268E0}" type="datetime1">
              <a:rPr lang="en-US" sz="1800" smtClean="0">
                <a:solidFill>
                  <a:prstClr val="black">
                    <a:tint val="75000"/>
                  </a:prstClr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7/21/2021</a:t>
            </a:fld>
            <a:endParaRPr lang="en-US" sz="1800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78893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5719" y="6478893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B3DA40C6-B56C-4672-A9DD-EEC5C2AF282C}" type="slidenum">
              <a:rPr lang="en-US" sz="1800" smtClean="0">
                <a:solidFill>
                  <a:prstClr val="white">
                    <a:lumMod val="65000"/>
                  </a:prstClr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solidFill>
                <a:prstClr val="white">
                  <a:lumMod val="6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7029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38" y="86065"/>
            <a:ext cx="8950325" cy="326243"/>
          </a:xfrm>
        </p:spPr>
        <p:txBody>
          <a:bodyPr anchor="t"/>
          <a:lstStyle>
            <a:lvl1pPr>
              <a:defRPr sz="1600" b="1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93663" y="1268413"/>
            <a:ext cx="8975725" cy="561692"/>
          </a:xfrm>
        </p:spPr>
        <p:txBody>
          <a:bodyPr/>
          <a:lstStyle>
            <a:lvl1pPr>
              <a:buSzPct val="95000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67882441"/>
      </p:ext>
    </p:extLst>
  </p:cSld>
  <p:clrMapOvr>
    <a:masterClrMapping/>
  </p:clrMapOvr>
  <p:transition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38" y="86065"/>
            <a:ext cx="8950325" cy="326243"/>
          </a:xfrm>
        </p:spPr>
        <p:txBody>
          <a:bodyPr anchor="t"/>
          <a:lstStyle>
            <a:lvl1pPr>
              <a:defRPr sz="1600" b="1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93663" y="1268413"/>
            <a:ext cx="8975725" cy="561692"/>
          </a:xfrm>
        </p:spPr>
        <p:txBody>
          <a:bodyPr/>
          <a:lstStyle>
            <a:lvl1pPr>
              <a:buSzPct val="95000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59181159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D1A8-DA99-4AEE-91D9-9E69D144F406}" type="datetime1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materials in this presentation are for teaching purpose only.  Copyright © HKCR &amp; SZ-HK MSTC.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D90-83D5-4F84-8CA5-B2C36E97C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264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38" y="86065"/>
            <a:ext cx="8950325" cy="326243"/>
          </a:xfrm>
        </p:spPr>
        <p:txBody>
          <a:bodyPr anchor="t"/>
          <a:lstStyle>
            <a:lvl1pPr>
              <a:defRPr sz="1600" b="1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93663" y="1268413"/>
            <a:ext cx="8975725" cy="561692"/>
          </a:xfrm>
        </p:spPr>
        <p:txBody>
          <a:bodyPr/>
          <a:lstStyle>
            <a:lvl1pPr>
              <a:buSzPct val="95000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98627906"/>
      </p:ext>
    </p:extLst>
  </p:cSld>
  <p:clrMapOvr>
    <a:masterClrMapping/>
  </p:clrMapOvr>
  <p:transition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400" smtClean="0"/>
              <a:t>Click to edit Master title style</a:t>
            </a:r>
            <a:endParaRPr sz="4400"/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smtClean="0">
                <a:solidFill>
                  <a:srgbClr val="888888"/>
                </a:solidFill>
              </a:rPr>
              <a:t>Click to edit Master text styles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pic>
        <p:nvPicPr>
          <p:cNvPr id="9" name="image1.jpg" descr="NVS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31875" y="5703887"/>
            <a:ext cx="2209800" cy="77470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221728961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400" smtClean="0"/>
              <a:t>Click to edit Master title style</a:t>
            </a:r>
            <a:endParaRPr sz="4400"/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200" smtClean="0"/>
              <a:t>Click to edit Master text styles</a:t>
            </a:r>
          </a:p>
          <a:p>
            <a:pPr lvl="1">
              <a:defRPr sz="1800"/>
            </a:pPr>
            <a:r>
              <a:rPr lang="en-US" sz="3200" smtClean="0"/>
              <a:t>Second level</a:t>
            </a:r>
          </a:p>
          <a:p>
            <a:pPr lvl="2">
              <a:defRPr sz="1800"/>
            </a:pPr>
            <a:r>
              <a:rPr lang="en-US" sz="3200" smtClean="0"/>
              <a:t>Third level</a:t>
            </a:r>
          </a:p>
          <a:p>
            <a:pPr lvl="3">
              <a:defRPr sz="1800"/>
            </a:pPr>
            <a:r>
              <a:rPr lang="en-US" sz="3200" smtClean="0"/>
              <a:t>Fourth level</a:t>
            </a:r>
          </a:p>
          <a:p>
            <a:pPr lvl="4">
              <a:defRPr sz="1800"/>
            </a:pPr>
            <a:r>
              <a:rPr lang="en-US" sz="3200" smtClean="0"/>
              <a:t>Fifth level</a:t>
            </a:r>
            <a:endParaRPr sz="3200"/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10760310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/>
            </a:pPr>
            <a:r>
              <a:rPr lang="en-US" sz="4000" b="1" cap="all" smtClean="0"/>
              <a:t>Click to edit Master title style</a:t>
            </a:r>
            <a:endParaRPr sz="4000" b="1" cap="all"/>
          </a:p>
        </p:txBody>
      </p:sp>
      <p:sp>
        <p:nvSpPr>
          <p:cNvPr id="16" name="Shape 16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000" smtClean="0">
                <a:solidFill>
                  <a:srgbClr val="888888"/>
                </a:solidFill>
              </a:rPr>
              <a:t>Click to edit Master text styles</a:t>
            </a:r>
          </a:p>
        </p:txBody>
      </p:sp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4036183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400" smtClean="0"/>
              <a:t>Click to edit Master title style</a:t>
            </a:r>
            <a:endParaRPr sz="4400"/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lang="en-US" sz="2800" smtClean="0"/>
              <a:t>Click to edit Master text styles</a:t>
            </a:r>
          </a:p>
          <a:p>
            <a:pPr lvl="1">
              <a:defRPr sz="1800"/>
            </a:pPr>
            <a:r>
              <a:rPr lang="en-US" sz="2800" smtClean="0"/>
              <a:t>Second level</a:t>
            </a:r>
          </a:p>
          <a:p>
            <a:pPr lvl="2">
              <a:defRPr sz="1800"/>
            </a:pPr>
            <a:r>
              <a:rPr lang="en-US" sz="2800" smtClean="0"/>
              <a:t>Third level</a:t>
            </a:r>
          </a:p>
          <a:p>
            <a:pPr lvl="3">
              <a:defRPr sz="1800"/>
            </a:pPr>
            <a:r>
              <a:rPr lang="en-US" sz="2800" smtClean="0"/>
              <a:t>Fourth level</a:t>
            </a:r>
          </a:p>
          <a:p>
            <a:pPr lvl="4">
              <a:defRPr sz="1800"/>
            </a:pPr>
            <a:r>
              <a:rPr lang="en-US" sz="2800" smtClean="0"/>
              <a:t>Fifth level</a:t>
            </a:r>
            <a:endParaRPr sz="2800"/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2128108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400" smtClean="0"/>
              <a:t>Click to edit Master title style</a:t>
            </a:r>
            <a:endParaRPr sz="4400"/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</a:lstStyle>
          <a:p>
            <a:pPr lvl="0">
              <a:defRPr sz="1800" b="0"/>
            </a:pPr>
            <a:r>
              <a:rPr lang="en-US" sz="2400" b="1" smtClean="0"/>
              <a:t>Click to edit Master text styles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7793171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400" smtClean="0"/>
              <a:t>Click to edit Master title style</a:t>
            </a:r>
            <a:endParaRPr sz="4400"/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5420930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4747898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lang="en-US" sz="2000" b="1" smtClean="0"/>
              <a:t>Click to edit Master title style</a:t>
            </a:r>
            <a:endParaRPr sz="2000" b="1"/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200" smtClean="0"/>
              <a:t>Click to edit Master text styles</a:t>
            </a:r>
          </a:p>
          <a:p>
            <a:pPr lvl="1">
              <a:defRPr sz="1800"/>
            </a:pPr>
            <a:r>
              <a:rPr lang="en-US" sz="3200" smtClean="0"/>
              <a:t>Second level</a:t>
            </a:r>
          </a:p>
          <a:p>
            <a:pPr lvl="2">
              <a:defRPr sz="1800"/>
            </a:pPr>
            <a:r>
              <a:rPr lang="en-US" sz="3200" smtClean="0"/>
              <a:t>Third level</a:t>
            </a:r>
          </a:p>
          <a:p>
            <a:pPr lvl="3">
              <a:defRPr sz="1800"/>
            </a:pPr>
            <a:r>
              <a:rPr lang="en-US" sz="3200" smtClean="0"/>
              <a:t>Fourth level</a:t>
            </a:r>
          </a:p>
          <a:p>
            <a:pPr lvl="4">
              <a:defRPr sz="1800"/>
            </a:pPr>
            <a:r>
              <a:rPr lang="en-US" sz="3200" smtClean="0"/>
              <a:t>Fifth level</a:t>
            </a:r>
            <a:endParaRPr sz="3200"/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7810665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lang="en-US" sz="2000" b="1" smtClean="0"/>
              <a:t>Click to edit Master title style</a:t>
            </a:r>
            <a:endParaRPr sz="2000" b="1"/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pPr lvl="0">
              <a:defRPr sz="1800"/>
            </a:pPr>
            <a:r>
              <a:rPr lang="en-US" sz="1400" smtClean="0"/>
              <a:t>Click to edit Master text styles</a:t>
            </a:r>
          </a:p>
        </p:txBody>
      </p:sp>
      <p:sp>
        <p:nvSpPr>
          <p:cNvPr id="38" name="Shape 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7747806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8FCA-3CDA-42CE-B300-7E8B2F29A75E}" type="datetime1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materials in this presentation are for teaching purpose only.  Copyright © HKCR &amp; SZ-HK MSTC.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D90-83D5-4F84-8CA5-B2C36E97C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610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400" smtClean="0"/>
              <a:t>Click to edit Master title style</a:t>
            </a:r>
            <a:endParaRPr sz="4400"/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200" smtClean="0"/>
              <a:t>Click to edit Master text styles</a:t>
            </a:r>
          </a:p>
          <a:p>
            <a:pPr lvl="1">
              <a:defRPr sz="1800"/>
            </a:pPr>
            <a:r>
              <a:rPr lang="en-US" sz="3200" smtClean="0"/>
              <a:t>Second level</a:t>
            </a:r>
          </a:p>
          <a:p>
            <a:pPr lvl="2">
              <a:defRPr sz="1800"/>
            </a:pPr>
            <a:r>
              <a:rPr lang="en-US" sz="3200" smtClean="0"/>
              <a:t>Third level</a:t>
            </a:r>
          </a:p>
          <a:p>
            <a:pPr lvl="3">
              <a:defRPr sz="1800"/>
            </a:pPr>
            <a:r>
              <a:rPr lang="en-US" sz="3200" smtClean="0"/>
              <a:t>Fourth level</a:t>
            </a:r>
          </a:p>
          <a:p>
            <a:pPr lvl="4">
              <a:defRPr sz="1800"/>
            </a:pPr>
            <a:r>
              <a:rPr lang="en-US" sz="3200" smtClean="0"/>
              <a:t>Fifth level</a:t>
            </a:r>
            <a:endParaRPr sz="3200"/>
          </a:p>
        </p:txBody>
      </p:sp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102217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400" smtClean="0"/>
              <a:t>Click to edit Master title style</a:t>
            </a:r>
            <a:endParaRPr sz="4400"/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200" smtClean="0"/>
              <a:t>Click to edit Master text styles</a:t>
            </a:r>
          </a:p>
          <a:p>
            <a:pPr lvl="1">
              <a:defRPr sz="1800"/>
            </a:pPr>
            <a:r>
              <a:rPr lang="en-US" sz="3200" smtClean="0"/>
              <a:t>Second level</a:t>
            </a:r>
          </a:p>
          <a:p>
            <a:pPr lvl="2">
              <a:defRPr sz="1800"/>
            </a:pPr>
            <a:r>
              <a:rPr lang="en-US" sz="3200" smtClean="0"/>
              <a:t>Third level</a:t>
            </a:r>
          </a:p>
          <a:p>
            <a:pPr lvl="3">
              <a:defRPr sz="1800"/>
            </a:pPr>
            <a:r>
              <a:rPr lang="en-US" sz="3200" smtClean="0"/>
              <a:t>Fourth level</a:t>
            </a:r>
          </a:p>
          <a:p>
            <a:pPr lvl="4">
              <a:defRPr sz="1800"/>
            </a:pPr>
            <a:r>
              <a:rPr lang="en-US" sz="3200" smtClean="0"/>
              <a:t>Fifth level</a:t>
            </a:r>
            <a:endParaRPr sz="3200"/>
          </a:p>
        </p:txBody>
      </p:sp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5284071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539750" y="305999"/>
            <a:ext cx="8318531" cy="802800"/>
          </a:xfrm>
          <a:prstGeom prst="rect">
            <a:avLst/>
          </a:prstGeom>
        </p:spPr>
        <p:txBody>
          <a:bodyPr anchor="t"/>
          <a:lstStyle>
            <a:lvl1pPr>
              <a:lnSpc>
                <a:spcPct val="75000"/>
              </a:lnSpc>
              <a:defRPr>
                <a:solidFill>
                  <a:srgbClr val="8064A2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smtClean="0">
                <a:solidFill>
                  <a:srgbClr val="8064A2"/>
                </a:solidFill>
              </a:rPr>
              <a:t>Click to edit Master title style</a:t>
            </a:r>
            <a:endParaRPr sz="4400">
              <a:solidFill>
                <a:srgbClr val="8064A2"/>
              </a:solidFill>
            </a:endParaRP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xfrm>
            <a:off x="538115" y="6419315"/>
            <a:ext cx="400036" cy="214701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539999" y="738553"/>
            <a:ext cx="8311393" cy="36757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95000"/>
              </a:lnSpc>
              <a:spcBef>
                <a:spcPts val="400"/>
              </a:spcBef>
              <a:buSzTx/>
              <a:buFontTx/>
              <a:buNone/>
              <a:defRPr sz="2000" i="1"/>
            </a:lvl1pPr>
          </a:lstStyle>
          <a:p>
            <a:pPr lvl="0">
              <a:defRPr sz="1800" i="0"/>
            </a:pPr>
            <a:r>
              <a:rPr lang="en-US" sz="2000" i="1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2564757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527050" y="1346200"/>
            <a:ext cx="4160838" cy="5511800"/>
          </a:xfrm>
          <a:prstGeom prst="rect">
            <a:avLst/>
          </a:prstGeom>
        </p:spPr>
        <p:txBody>
          <a:bodyPr/>
          <a:lstStyle>
            <a:lvl1pPr marL="233363" indent="-233363">
              <a:lnSpc>
                <a:spcPct val="95000"/>
              </a:lnSpc>
              <a:spcBef>
                <a:spcPts val="2100"/>
              </a:spcBef>
              <a:buClr>
                <a:srgbClr val="FCAF17"/>
              </a:buClr>
              <a:buSzPct val="110000"/>
              <a:buFont typeface="Wingdings"/>
              <a:buChar char="▪"/>
              <a:defRPr sz="2400"/>
            </a:lvl1pPr>
            <a:lvl2pPr marL="431165" indent="-196215">
              <a:lnSpc>
                <a:spcPct val="95000"/>
              </a:lnSpc>
              <a:spcBef>
                <a:spcPts val="2100"/>
              </a:spcBef>
              <a:buClr>
                <a:srgbClr val="FCAF17"/>
              </a:buClr>
              <a:buFont typeface="Wingdings"/>
              <a:buChar char="•"/>
              <a:defRPr sz="2400"/>
            </a:lvl2pPr>
            <a:lvl3pPr marL="637116" indent="-237066">
              <a:lnSpc>
                <a:spcPct val="95000"/>
              </a:lnSpc>
              <a:spcBef>
                <a:spcPts val="2100"/>
              </a:spcBef>
              <a:buClr>
                <a:srgbClr val="FCAF17"/>
              </a:buClr>
              <a:buFont typeface="Wingdings"/>
              <a:buChar char="-"/>
              <a:defRPr sz="2400"/>
            </a:lvl3pPr>
            <a:lvl4pPr marL="838993" indent="-259556">
              <a:lnSpc>
                <a:spcPct val="95000"/>
              </a:lnSpc>
              <a:spcBef>
                <a:spcPts val="2100"/>
              </a:spcBef>
              <a:buClr>
                <a:srgbClr val="FCAF17"/>
              </a:buClr>
              <a:buFont typeface="Wingdings"/>
              <a:buChar char="•"/>
              <a:defRPr sz="2400"/>
            </a:lvl4pPr>
            <a:lvl5pPr marL="1034370" indent="-280307">
              <a:lnSpc>
                <a:spcPct val="95000"/>
              </a:lnSpc>
              <a:spcBef>
                <a:spcPts val="2100"/>
              </a:spcBef>
              <a:buClr>
                <a:srgbClr val="FCAF17"/>
              </a:buClr>
              <a:buFont typeface="Wingdings"/>
              <a:defRPr sz="2400"/>
            </a:lvl5pPr>
          </a:lstStyle>
          <a:p>
            <a:pPr lvl="0">
              <a:defRPr sz="1800"/>
            </a:pPr>
            <a:r>
              <a:rPr lang="en-US" sz="2400" smtClean="0"/>
              <a:t>Click to edit Master text styles</a:t>
            </a:r>
          </a:p>
          <a:p>
            <a:pPr lvl="1">
              <a:defRPr sz="1800"/>
            </a:pPr>
            <a:r>
              <a:rPr lang="en-US" sz="2400" smtClean="0"/>
              <a:t>Second level</a:t>
            </a:r>
          </a:p>
          <a:p>
            <a:pPr lvl="2">
              <a:defRPr sz="1800"/>
            </a:pPr>
            <a:r>
              <a:rPr lang="en-US" sz="2400" smtClean="0"/>
              <a:t>Third level</a:t>
            </a:r>
          </a:p>
          <a:p>
            <a:pPr lvl="3">
              <a:defRPr sz="1800"/>
            </a:pPr>
            <a:r>
              <a:rPr lang="en-US" sz="2400" smtClean="0"/>
              <a:t>Fourth level</a:t>
            </a:r>
          </a:p>
          <a:p>
            <a:pPr lvl="4">
              <a:defRPr sz="1800"/>
            </a:pPr>
            <a:r>
              <a:rPr lang="en-US" sz="2400" smtClean="0"/>
              <a:t>Fifth level</a:t>
            </a:r>
            <a:endParaRPr sz="2400"/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xfrm>
            <a:off x="538115" y="6419315"/>
            <a:ext cx="400036" cy="214701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539750" y="305999"/>
            <a:ext cx="8318531" cy="1040201"/>
          </a:xfrm>
          <a:prstGeom prst="rect">
            <a:avLst/>
          </a:prstGeom>
        </p:spPr>
        <p:txBody>
          <a:bodyPr anchor="t"/>
          <a:lstStyle>
            <a:lvl1pPr>
              <a:lnSpc>
                <a:spcPct val="75000"/>
              </a:lnSpc>
              <a:defRPr>
                <a:solidFill>
                  <a:srgbClr val="8064A2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smtClean="0">
                <a:solidFill>
                  <a:srgbClr val="8064A2"/>
                </a:solidFill>
              </a:rPr>
              <a:t>Click to edit Master title style</a:t>
            </a:r>
            <a:endParaRPr sz="4400">
              <a:solidFill>
                <a:srgbClr val="8064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77209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xfrm>
            <a:off x="538115" y="6419315"/>
            <a:ext cx="400036" cy="214701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539999" y="738553"/>
            <a:ext cx="8311393" cy="36757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95000"/>
              </a:lnSpc>
              <a:spcBef>
                <a:spcPts val="400"/>
              </a:spcBef>
              <a:buSzTx/>
              <a:buFontTx/>
              <a:buNone/>
              <a:defRPr sz="2000" i="1"/>
            </a:lvl1pPr>
          </a:lstStyle>
          <a:p>
            <a:pPr lvl="0">
              <a:defRPr sz="1800" i="0"/>
            </a:pPr>
            <a:r>
              <a:rPr lang="en-US" sz="2000" i="1" smtClean="0"/>
              <a:t>Click to edit Master text styles</a:t>
            </a:r>
          </a:p>
        </p:txBody>
      </p:sp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539750" y="305999"/>
            <a:ext cx="8318531" cy="802800"/>
          </a:xfrm>
          <a:prstGeom prst="rect">
            <a:avLst/>
          </a:prstGeom>
        </p:spPr>
        <p:txBody>
          <a:bodyPr anchor="t"/>
          <a:lstStyle>
            <a:lvl1pPr>
              <a:lnSpc>
                <a:spcPct val="75000"/>
              </a:lnSpc>
              <a:defRPr>
                <a:solidFill>
                  <a:srgbClr val="8064A2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smtClean="0">
                <a:solidFill>
                  <a:srgbClr val="8064A2"/>
                </a:solidFill>
              </a:rPr>
              <a:t>Click to edit Master title style</a:t>
            </a:r>
            <a:endParaRPr sz="4400">
              <a:solidFill>
                <a:srgbClr val="8064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408646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3770312" y="6564313"/>
            <a:ext cx="1569850" cy="226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kern="0">
                <a:solidFill>
                  <a:sysClr val="windowText" lastClr="000000"/>
                </a:solidFill>
              </a:rPr>
              <a:t>‹#› | For Internal Use Only</a:t>
            </a:r>
          </a:p>
        </p:txBody>
      </p:sp>
      <p:pic>
        <p:nvPicPr>
          <p:cNvPr id="61" name="image2.jpg" descr="NVS_Onc RGB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8637" y="6267450"/>
            <a:ext cx="1236663" cy="334964"/>
          </a:xfrm>
          <a:prstGeom prst="rect">
            <a:avLst/>
          </a:prstGeom>
          <a:ln w="12700">
            <a:miter lim="400000"/>
          </a:ln>
        </p:spPr>
      </p:pic>
      <p:pic>
        <p:nvPicPr>
          <p:cNvPr id="62" name="image3.jpg" descr="one3_Logo_HORIZ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73913" y="6178550"/>
            <a:ext cx="1371601" cy="547688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hape 63"/>
          <p:cNvSpPr/>
          <p:nvPr/>
        </p:nvSpPr>
        <p:spPr>
          <a:xfrm>
            <a:off x="0" y="1125537"/>
            <a:ext cx="9140825" cy="63501"/>
          </a:xfrm>
          <a:prstGeom prst="rect">
            <a:avLst/>
          </a:prstGeom>
          <a:solidFill>
            <a:srgbClr val="6A5540"/>
          </a:solidFill>
          <a:ln w="12700">
            <a:miter lim="400000"/>
          </a:ln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Arial"/>
                <a:cs typeface="Arial"/>
                <a:sym typeface="Arial"/>
              </a:defRPr>
            </a:pPr>
            <a:endParaRPr kern="0">
              <a:solidFill>
                <a:sysClr val="windowText" lastClr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96838" y="86064"/>
            <a:ext cx="8950326" cy="118235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95000"/>
              </a:lnSpc>
              <a:defRPr sz="1600" b="1">
                <a:solidFill>
                  <a:srgbClr val="92322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1600" b="1" smtClean="0">
                <a:solidFill>
                  <a:srgbClr val="923222"/>
                </a:solidFill>
              </a:rPr>
              <a:t>Click to edit Master title style</a:t>
            </a:r>
            <a:endParaRPr sz="1600" b="1">
              <a:solidFill>
                <a:srgbClr val="923222"/>
              </a:solidFill>
            </a:endParaRPr>
          </a:p>
        </p:txBody>
      </p:sp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xfrm>
            <a:off x="93663" y="1268412"/>
            <a:ext cx="8975726" cy="2276194"/>
          </a:xfrm>
          <a:prstGeom prst="rect">
            <a:avLst/>
          </a:prstGeom>
        </p:spPr>
        <p:txBody>
          <a:bodyPr>
            <a:noAutofit/>
          </a:bodyPr>
          <a:lstStyle>
            <a:lvl1pPr marL="182562" indent="-182562">
              <a:spcBef>
                <a:spcPts val="300"/>
              </a:spcBef>
              <a:buClr>
                <a:srgbClr val="EC8026"/>
              </a:buClr>
              <a:buSzPct val="95000"/>
              <a:buFont typeface="Symbol"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marL="319088" indent="-163512">
              <a:spcBef>
                <a:spcPts val="300"/>
              </a:spcBef>
              <a:buClr>
                <a:srgbClr val="EC8026"/>
              </a:buClr>
              <a:buFont typeface="Symbol"/>
              <a:buChar char="−"/>
              <a:defRPr sz="1400">
                <a:latin typeface="Arial"/>
                <a:ea typeface="Arial"/>
                <a:cs typeface="Arial"/>
                <a:sym typeface="Arial"/>
              </a:defRPr>
            </a:lvl2pPr>
          </a:lstStyle>
          <a:p>
            <a:pPr lvl="0">
              <a:defRPr sz="1800"/>
            </a:pPr>
            <a:r>
              <a:rPr lang="en-US" sz="1400" smtClean="0"/>
              <a:t>Click to edit Master text styles</a:t>
            </a:r>
          </a:p>
          <a:p>
            <a:pPr lvl="1">
              <a:defRPr sz="1800"/>
            </a:pPr>
            <a:r>
              <a:rPr lang="en-US" sz="140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08049150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3770312" y="6564313"/>
            <a:ext cx="1569850" cy="226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kern="0">
                <a:solidFill>
                  <a:sysClr val="windowText" lastClr="000000"/>
                </a:solidFill>
              </a:rPr>
              <a:t>‹#› | For Internal Use Only</a:t>
            </a:r>
          </a:p>
        </p:txBody>
      </p:sp>
      <p:pic>
        <p:nvPicPr>
          <p:cNvPr id="68" name="image2.jpg" descr="NVS_Onc RGB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8637" y="6267450"/>
            <a:ext cx="1236663" cy="334964"/>
          </a:xfrm>
          <a:prstGeom prst="rect">
            <a:avLst/>
          </a:prstGeom>
          <a:ln w="12700">
            <a:miter lim="400000"/>
          </a:ln>
        </p:spPr>
      </p:pic>
      <p:pic>
        <p:nvPicPr>
          <p:cNvPr id="69" name="image3.jpg" descr="one3_Logo_HORIZ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73913" y="6178550"/>
            <a:ext cx="1371601" cy="547688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Shape 70"/>
          <p:cNvSpPr/>
          <p:nvPr/>
        </p:nvSpPr>
        <p:spPr>
          <a:xfrm>
            <a:off x="0" y="1125537"/>
            <a:ext cx="9140825" cy="63501"/>
          </a:xfrm>
          <a:prstGeom prst="rect">
            <a:avLst/>
          </a:prstGeom>
          <a:solidFill>
            <a:srgbClr val="6A5540"/>
          </a:solidFill>
          <a:ln w="12700">
            <a:miter lim="400000"/>
          </a:ln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Arial"/>
                <a:cs typeface="Arial"/>
                <a:sym typeface="Arial"/>
              </a:defRPr>
            </a:pPr>
            <a:endParaRPr kern="0">
              <a:solidFill>
                <a:sysClr val="windowText" lastClr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96838" y="0"/>
            <a:ext cx="8950326" cy="41275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ct val="95000"/>
              </a:lnSpc>
              <a:defRPr sz="2800" b="1">
                <a:solidFill>
                  <a:srgbClr val="92322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2800" b="1" smtClean="0">
                <a:solidFill>
                  <a:srgbClr val="923222"/>
                </a:solidFill>
              </a:rPr>
              <a:t>Click to edit Master title style</a:t>
            </a:r>
            <a:endParaRPr sz="2800" b="1">
              <a:solidFill>
                <a:srgbClr val="923222"/>
              </a:solidFill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93663" y="1268412"/>
            <a:ext cx="8975726" cy="2276476"/>
          </a:xfrm>
          <a:prstGeom prst="rect">
            <a:avLst/>
          </a:prstGeom>
        </p:spPr>
        <p:txBody>
          <a:bodyPr>
            <a:noAutofit/>
          </a:bodyPr>
          <a:lstStyle>
            <a:lvl1pPr marL="182562" indent="-182562">
              <a:spcBef>
                <a:spcPts val="300"/>
              </a:spcBef>
              <a:buClr>
                <a:srgbClr val="EC8026"/>
              </a:buClr>
              <a:buSzPct val="110000"/>
              <a:buFont typeface="Symbol"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marL="319088" indent="-163512">
              <a:spcBef>
                <a:spcPts val="300"/>
              </a:spcBef>
              <a:buClr>
                <a:srgbClr val="EC8026"/>
              </a:buClr>
              <a:buFont typeface="Symbol"/>
              <a:buChar char="−"/>
              <a:defRPr sz="1400">
                <a:latin typeface="Arial"/>
                <a:ea typeface="Arial"/>
                <a:cs typeface="Arial"/>
                <a:sym typeface="Arial"/>
              </a:defRPr>
            </a:lvl2pPr>
            <a:lvl3pPr marL="538338" indent="-138288">
              <a:spcBef>
                <a:spcPts val="300"/>
              </a:spcBef>
              <a:buClr>
                <a:srgbClr val="EC8026"/>
              </a:buClr>
              <a:buFont typeface="Symbol"/>
              <a:buChar char="-"/>
              <a:defRPr sz="1400">
                <a:latin typeface="Arial"/>
                <a:ea typeface="Arial"/>
                <a:cs typeface="Arial"/>
                <a:sym typeface="Arial"/>
              </a:defRPr>
            </a:lvl3pPr>
            <a:lvl4pPr marL="730845" indent="-151408">
              <a:spcBef>
                <a:spcPts val="300"/>
              </a:spcBef>
              <a:buClr>
                <a:srgbClr val="EC8026"/>
              </a:buClr>
              <a:buFont typeface="Symbo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marL="917575" indent="-163512">
              <a:spcBef>
                <a:spcPts val="300"/>
              </a:spcBef>
              <a:buClr>
                <a:srgbClr val="EC8026"/>
              </a:buClr>
              <a:buFont typeface="Symbol"/>
              <a:defRPr sz="1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>
              <a:defRPr sz="1800"/>
            </a:pPr>
            <a:r>
              <a:rPr lang="en-US" sz="1400" smtClean="0"/>
              <a:t>Click to edit Master text styles</a:t>
            </a:r>
          </a:p>
          <a:p>
            <a:pPr lvl="1">
              <a:defRPr sz="1800"/>
            </a:pPr>
            <a:r>
              <a:rPr lang="en-US" sz="1400" smtClean="0"/>
              <a:t>Second level</a:t>
            </a:r>
          </a:p>
          <a:p>
            <a:pPr lvl="2">
              <a:defRPr sz="1800"/>
            </a:pPr>
            <a:r>
              <a:rPr lang="en-US" sz="1400" smtClean="0"/>
              <a:t>Third level</a:t>
            </a:r>
          </a:p>
          <a:p>
            <a:pPr lvl="3">
              <a:defRPr sz="1800"/>
            </a:pPr>
            <a:r>
              <a:rPr lang="en-US" sz="1400" smtClean="0"/>
              <a:t>Fourth level</a:t>
            </a:r>
          </a:p>
          <a:p>
            <a:pPr lvl="4">
              <a:defRPr sz="1800"/>
            </a:pPr>
            <a:r>
              <a:rPr lang="en-US" sz="1400" smtClean="0"/>
              <a:t>Fifth level</a:t>
            </a: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883732384"/>
      </p:ext>
    </p:extLst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3770312" y="6564313"/>
            <a:ext cx="1569850" cy="226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kern="0">
                <a:solidFill>
                  <a:sysClr val="windowText" lastClr="000000"/>
                </a:solidFill>
              </a:rPr>
              <a:t>‹#› | For Internal Use Only</a:t>
            </a:r>
          </a:p>
        </p:txBody>
      </p:sp>
      <p:pic>
        <p:nvPicPr>
          <p:cNvPr id="75" name="image2.jpg" descr="NVS_Onc RGB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8637" y="6267450"/>
            <a:ext cx="1236663" cy="334964"/>
          </a:xfrm>
          <a:prstGeom prst="rect">
            <a:avLst/>
          </a:prstGeom>
          <a:ln w="12700">
            <a:miter lim="400000"/>
          </a:ln>
        </p:spPr>
      </p:pic>
      <p:pic>
        <p:nvPicPr>
          <p:cNvPr id="76" name="image3.jpg" descr="one3_Logo_HORIZ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73913" y="6178550"/>
            <a:ext cx="1371601" cy="547688"/>
          </a:xfrm>
          <a:prstGeom prst="rect">
            <a:avLst/>
          </a:prstGeom>
          <a:ln w="12700">
            <a:miter lim="400000"/>
          </a:ln>
        </p:spPr>
      </p:pic>
      <p:sp>
        <p:nvSpPr>
          <p:cNvPr id="77" name="Shape 77"/>
          <p:cNvSpPr/>
          <p:nvPr/>
        </p:nvSpPr>
        <p:spPr>
          <a:xfrm>
            <a:off x="0" y="1125537"/>
            <a:ext cx="9140825" cy="63501"/>
          </a:xfrm>
          <a:prstGeom prst="rect">
            <a:avLst/>
          </a:prstGeom>
          <a:solidFill>
            <a:srgbClr val="6A5540"/>
          </a:solidFill>
          <a:ln w="12700">
            <a:miter lim="400000"/>
          </a:ln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Arial"/>
                <a:cs typeface="Arial"/>
                <a:sym typeface="Arial"/>
              </a:defRPr>
            </a:pPr>
            <a:endParaRPr kern="0">
              <a:solidFill>
                <a:sysClr val="windowText" lastClr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xfrm>
            <a:off x="96838" y="0"/>
            <a:ext cx="8950326" cy="41275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ct val="95000"/>
              </a:lnSpc>
              <a:defRPr sz="1600" b="1">
                <a:solidFill>
                  <a:srgbClr val="92322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1600" b="1" smtClean="0">
                <a:solidFill>
                  <a:srgbClr val="923222"/>
                </a:solidFill>
              </a:rPr>
              <a:t>Click to edit Master title style</a:t>
            </a:r>
            <a:endParaRPr sz="1600" b="1">
              <a:solidFill>
                <a:srgbClr val="923222"/>
              </a:solidFill>
            </a:endParaRPr>
          </a:p>
        </p:txBody>
      </p:sp>
      <p:sp>
        <p:nvSpPr>
          <p:cNvPr id="79" name="Shape 79"/>
          <p:cNvSpPr>
            <a:spLocks noGrp="1"/>
          </p:cNvSpPr>
          <p:nvPr>
            <p:ph type="sldNum" sz="quarter" idx="2"/>
          </p:nvPr>
        </p:nvSpPr>
        <p:spPr>
          <a:xfrm>
            <a:off x="6995718" y="6478892"/>
            <a:ext cx="2133601" cy="350663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A6A6A6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3923697"/>
      </p:ext>
    </p:extLst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3770312" y="6564313"/>
            <a:ext cx="1569850" cy="226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kern="0">
                <a:solidFill>
                  <a:sysClr val="windowText" lastClr="000000"/>
                </a:solidFill>
              </a:rPr>
              <a:t>‹#› | For Internal Use Only</a:t>
            </a:r>
          </a:p>
        </p:txBody>
      </p:sp>
      <p:pic>
        <p:nvPicPr>
          <p:cNvPr id="82" name="image2.jpg" descr="NVS_Onc RGB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8637" y="6267450"/>
            <a:ext cx="1236663" cy="334964"/>
          </a:xfrm>
          <a:prstGeom prst="rect">
            <a:avLst/>
          </a:prstGeom>
          <a:ln w="12700">
            <a:miter lim="400000"/>
          </a:ln>
        </p:spPr>
      </p:pic>
      <p:pic>
        <p:nvPicPr>
          <p:cNvPr id="83" name="image3.jpg" descr="one3_Logo_HORIZ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73913" y="6178550"/>
            <a:ext cx="1371601" cy="547688"/>
          </a:xfrm>
          <a:prstGeom prst="rect">
            <a:avLst/>
          </a:prstGeom>
          <a:ln w="12700">
            <a:miter lim="400000"/>
          </a:ln>
        </p:spPr>
      </p:pic>
      <p:sp>
        <p:nvSpPr>
          <p:cNvPr id="84" name="Shape 84"/>
          <p:cNvSpPr/>
          <p:nvPr/>
        </p:nvSpPr>
        <p:spPr>
          <a:xfrm>
            <a:off x="0" y="1125537"/>
            <a:ext cx="9140825" cy="63501"/>
          </a:xfrm>
          <a:prstGeom prst="rect">
            <a:avLst/>
          </a:prstGeom>
          <a:solidFill>
            <a:srgbClr val="6A5540"/>
          </a:solidFill>
          <a:ln w="12700">
            <a:miter lim="400000"/>
          </a:ln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Arial"/>
                <a:cs typeface="Arial"/>
                <a:sym typeface="Arial"/>
              </a:defRPr>
            </a:pPr>
            <a:endParaRPr kern="0">
              <a:solidFill>
                <a:sysClr val="windowText" lastClr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96838" y="86064"/>
            <a:ext cx="8950326" cy="118235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95000"/>
              </a:lnSpc>
              <a:defRPr sz="1600" b="1">
                <a:solidFill>
                  <a:srgbClr val="92322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1600" b="1" smtClean="0">
                <a:solidFill>
                  <a:srgbClr val="923222"/>
                </a:solidFill>
              </a:rPr>
              <a:t>Click to edit Master title style</a:t>
            </a:r>
            <a:endParaRPr sz="1600" b="1">
              <a:solidFill>
                <a:srgbClr val="923222"/>
              </a:solidFill>
            </a:endParaRP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93663" y="1268412"/>
            <a:ext cx="8975726" cy="2276194"/>
          </a:xfrm>
          <a:prstGeom prst="rect">
            <a:avLst/>
          </a:prstGeom>
        </p:spPr>
        <p:txBody>
          <a:bodyPr>
            <a:noAutofit/>
          </a:bodyPr>
          <a:lstStyle>
            <a:lvl1pPr marL="182562" indent="-182562">
              <a:spcBef>
                <a:spcPts val="300"/>
              </a:spcBef>
              <a:buClr>
                <a:srgbClr val="EC8026"/>
              </a:buClr>
              <a:buSzPct val="95000"/>
              <a:buFont typeface="Symbol"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marL="319088" indent="-163512">
              <a:spcBef>
                <a:spcPts val="300"/>
              </a:spcBef>
              <a:buClr>
                <a:srgbClr val="EC8026"/>
              </a:buClr>
              <a:buFont typeface="Symbol"/>
              <a:buChar char="−"/>
              <a:defRPr sz="1400">
                <a:latin typeface="Arial"/>
                <a:ea typeface="Arial"/>
                <a:cs typeface="Arial"/>
                <a:sym typeface="Arial"/>
              </a:defRPr>
            </a:lvl2pPr>
          </a:lstStyle>
          <a:p>
            <a:pPr lvl="0">
              <a:defRPr sz="1800"/>
            </a:pPr>
            <a:r>
              <a:rPr lang="en-US" sz="1400" smtClean="0"/>
              <a:t>Click to edit Master text styles</a:t>
            </a:r>
          </a:p>
          <a:p>
            <a:pPr lvl="1">
              <a:defRPr sz="1800"/>
            </a:pPr>
            <a:r>
              <a:rPr lang="en-US" sz="140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15792584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3770312" y="6564313"/>
            <a:ext cx="1569850" cy="226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kern="0">
                <a:solidFill>
                  <a:sysClr val="windowText" lastClr="000000"/>
                </a:solidFill>
              </a:rPr>
              <a:t>‹#› | For Internal Use Only</a:t>
            </a:r>
          </a:p>
        </p:txBody>
      </p:sp>
      <p:pic>
        <p:nvPicPr>
          <p:cNvPr id="89" name="image2.jpg" descr="NVS_Onc RGB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8637" y="6267450"/>
            <a:ext cx="1236663" cy="334964"/>
          </a:xfrm>
          <a:prstGeom prst="rect">
            <a:avLst/>
          </a:prstGeom>
          <a:ln w="12700">
            <a:miter lim="400000"/>
          </a:ln>
        </p:spPr>
      </p:pic>
      <p:pic>
        <p:nvPicPr>
          <p:cNvPr id="90" name="image3.jpg" descr="one3_Logo_HORIZ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73913" y="6178550"/>
            <a:ext cx="1371601" cy="547688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Shape 91"/>
          <p:cNvSpPr/>
          <p:nvPr/>
        </p:nvSpPr>
        <p:spPr>
          <a:xfrm>
            <a:off x="0" y="1125537"/>
            <a:ext cx="9140825" cy="63501"/>
          </a:xfrm>
          <a:prstGeom prst="rect">
            <a:avLst/>
          </a:prstGeom>
          <a:solidFill>
            <a:srgbClr val="6A5540"/>
          </a:solidFill>
          <a:ln w="12700">
            <a:miter lim="400000"/>
          </a:ln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Arial"/>
                <a:cs typeface="Arial"/>
                <a:sym typeface="Arial"/>
              </a:defRPr>
            </a:pPr>
            <a:endParaRPr kern="0">
              <a:solidFill>
                <a:sysClr val="windowText" lastClr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xfrm>
            <a:off x="96838" y="86064"/>
            <a:ext cx="8950326" cy="118235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95000"/>
              </a:lnSpc>
              <a:defRPr sz="1600" b="1">
                <a:solidFill>
                  <a:srgbClr val="92322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1600" b="1" smtClean="0">
                <a:solidFill>
                  <a:srgbClr val="923222"/>
                </a:solidFill>
              </a:rPr>
              <a:t>Click to edit Master title style</a:t>
            </a:r>
            <a:endParaRPr sz="1600" b="1">
              <a:solidFill>
                <a:srgbClr val="923222"/>
              </a:solidFill>
            </a:endParaRP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xfrm>
            <a:off x="93663" y="1268412"/>
            <a:ext cx="8975726" cy="2276194"/>
          </a:xfrm>
          <a:prstGeom prst="rect">
            <a:avLst/>
          </a:prstGeom>
        </p:spPr>
        <p:txBody>
          <a:bodyPr>
            <a:noAutofit/>
          </a:bodyPr>
          <a:lstStyle>
            <a:lvl1pPr marL="182562" indent="-182562">
              <a:spcBef>
                <a:spcPts val="300"/>
              </a:spcBef>
              <a:buClr>
                <a:srgbClr val="EC8026"/>
              </a:buClr>
              <a:buSzPct val="95000"/>
              <a:buFont typeface="Symbol"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marL="319088" indent="-163512">
              <a:spcBef>
                <a:spcPts val="300"/>
              </a:spcBef>
              <a:buClr>
                <a:srgbClr val="EC8026"/>
              </a:buClr>
              <a:buFont typeface="Symbol"/>
              <a:buChar char="−"/>
              <a:defRPr sz="1400">
                <a:latin typeface="Arial"/>
                <a:ea typeface="Arial"/>
                <a:cs typeface="Arial"/>
                <a:sym typeface="Arial"/>
              </a:defRPr>
            </a:lvl2pPr>
          </a:lstStyle>
          <a:p>
            <a:pPr lvl="0">
              <a:defRPr sz="1800"/>
            </a:pPr>
            <a:r>
              <a:rPr lang="en-US" sz="1400" smtClean="0"/>
              <a:t>Click to edit Master text styles</a:t>
            </a:r>
          </a:p>
          <a:p>
            <a:pPr lvl="1">
              <a:defRPr sz="1800"/>
            </a:pPr>
            <a:r>
              <a:rPr lang="en-US" sz="140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7446606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E025-C103-41F3-B0DE-E859BD6BE70A}" type="datetime1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materials in this presentation are for teaching purpose only.  Copyright © HKCR &amp; SZ-HK MSTC.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D90-83D5-4F84-8CA5-B2C36E97C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970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3770312" y="6564313"/>
            <a:ext cx="1569850" cy="226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kern="0">
                <a:solidFill>
                  <a:sysClr val="windowText" lastClr="000000"/>
                </a:solidFill>
              </a:rPr>
              <a:t>‹#› | For Internal Use Only</a:t>
            </a:r>
          </a:p>
        </p:txBody>
      </p:sp>
      <p:pic>
        <p:nvPicPr>
          <p:cNvPr id="96" name="image2.jpg" descr="NVS_Onc RGB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8637" y="6267450"/>
            <a:ext cx="1236663" cy="334964"/>
          </a:xfrm>
          <a:prstGeom prst="rect">
            <a:avLst/>
          </a:prstGeom>
          <a:ln w="12700">
            <a:miter lim="400000"/>
          </a:ln>
        </p:spPr>
      </p:pic>
      <p:pic>
        <p:nvPicPr>
          <p:cNvPr id="97" name="image3.jpg" descr="one3_Logo_HORIZ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73913" y="6178550"/>
            <a:ext cx="1371601" cy="547688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hape 98"/>
          <p:cNvSpPr/>
          <p:nvPr/>
        </p:nvSpPr>
        <p:spPr>
          <a:xfrm>
            <a:off x="0" y="1125537"/>
            <a:ext cx="9140825" cy="63501"/>
          </a:xfrm>
          <a:prstGeom prst="rect">
            <a:avLst/>
          </a:prstGeom>
          <a:solidFill>
            <a:srgbClr val="6A5540"/>
          </a:solidFill>
          <a:ln w="12700">
            <a:miter lim="400000"/>
          </a:ln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Arial"/>
                <a:cs typeface="Arial"/>
                <a:sym typeface="Arial"/>
              </a:defRPr>
            </a:pPr>
            <a:endParaRPr kern="0">
              <a:solidFill>
                <a:sysClr val="windowText" lastClr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>
            <a:spLocks noGrp="1"/>
          </p:cNvSpPr>
          <p:nvPr>
            <p:ph type="title"/>
          </p:nvPr>
        </p:nvSpPr>
        <p:spPr>
          <a:xfrm>
            <a:off x="96838" y="86064"/>
            <a:ext cx="8950326" cy="118235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95000"/>
              </a:lnSpc>
              <a:defRPr sz="1600" b="1">
                <a:solidFill>
                  <a:srgbClr val="92322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1600" b="1" smtClean="0">
                <a:solidFill>
                  <a:srgbClr val="923222"/>
                </a:solidFill>
              </a:rPr>
              <a:t>Click to edit Master title style</a:t>
            </a:r>
            <a:endParaRPr sz="1600" b="1">
              <a:solidFill>
                <a:srgbClr val="923222"/>
              </a:solidFill>
            </a:endParaRPr>
          </a:p>
        </p:txBody>
      </p:sp>
      <p:sp>
        <p:nvSpPr>
          <p:cNvPr id="100" name="Shape 100"/>
          <p:cNvSpPr>
            <a:spLocks noGrp="1"/>
          </p:cNvSpPr>
          <p:nvPr>
            <p:ph type="body" idx="1"/>
          </p:nvPr>
        </p:nvSpPr>
        <p:spPr>
          <a:xfrm>
            <a:off x="93663" y="1268412"/>
            <a:ext cx="8975726" cy="2276194"/>
          </a:xfrm>
          <a:prstGeom prst="rect">
            <a:avLst/>
          </a:prstGeom>
        </p:spPr>
        <p:txBody>
          <a:bodyPr>
            <a:noAutofit/>
          </a:bodyPr>
          <a:lstStyle>
            <a:lvl1pPr marL="182562" indent="-182562">
              <a:spcBef>
                <a:spcPts val="300"/>
              </a:spcBef>
              <a:buClr>
                <a:srgbClr val="EC8026"/>
              </a:buClr>
              <a:buSzPct val="95000"/>
              <a:buFont typeface="Symbol"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marL="319088" indent="-163512">
              <a:spcBef>
                <a:spcPts val="300"/>
              </a:spcBef>
              <a:buClr>
                <a:srgbClr val="EC8026"/>
              </a:buClr>
              <a:buFont typeface="Symbol"/>
              <a:buChar char="−"/>
              <a:defRPr sz="1400">
                <a:latin typeface="Arial"/>
                <a:ea typeface="Arial"/>
                <a:cs typeface="Arial"/>
                <a:sym typeface="Arial"/>
              </a:defRPr>
            </a:lvl2pPr>
          </a:lstStyle>
          <a:p>
            <a:pPr lvl="0">
              <a:defRPr sz="1800"/>
            </a:pPr>
            <a:r>
              <a:rPr lang="en-US" sz="1400" smtClean="0"/>
              <a:t>Click to edit Master text styles</a:t>
            </a:r>
          </a:p>
          <a:p>
            <a:pPr lvl="1">
              <a:defRPr sz="1800"/>
            </a:pPr>
            <a:r>
              <a:rPr lang="en-US" sz="140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1627657"/>
      </p:ext>
    </p:extLst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faul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64481572"/>
      </p:ext>
    </p:extLst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EBA2-FA25-478B-AF13-C33BBC575B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49FA-8E8D-4465-94B1-FE7C8D2037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461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EBA2-FA25-478B-AF13-C33BBC575B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49FA-8E8D-4465-94B1-FE7C8D2037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1275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508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EBA2-FA25-478B-AF13-C33BBC575B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49FA-8E8D-4465-94B1-FE7C8D2037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37058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EBA2-FA25-478B-AF13-C33BBC575B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49FA-8E8D-4465-94B1-FE7C8D2037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33017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EBA2-FA25-478B-AF13-C33BBC575B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49FA-8E8D-4465-94B1-FE7C8D2037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19814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EBA2-FA25-478B-AF13-C33BBC575B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49FA-8E8D-4465-94B1-FE7C8D2037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47753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EBA2-FA25-478B-AF13-C33BBC575B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49FA-8E8D-4465-94B1-FE7C8D2037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00737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EBA2-FA25-478B-AF13-C33BBC575B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49FA-8E8D-4465-94B1-FE7C8D2037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002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2AA77-2F5F-4376-94D0-DEC44C56AA7F}" type="datetime1">
              <a:rPr lang="en-US" smtClean="0"/>
              <a:t>7/21/2021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materials in this presentation are for teaching purpose only.  Copyright © HKCR &amp; SZ-HK MSTC.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D90-83D5-4F84-8CA5-B2C36E97C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751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EBA2-FA25-478B-AF13-C33BBC575B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49FA-8E8D-4465-94B1-FE7C8D2037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5811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EBA2-FA25-478B-AF13-C33BBC575B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49FA-8E8D-4465-94B1-FE7C8D2037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85281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EBA2-FA25-478B-AF13-C33BBC575B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49FA-8E8D-4465-94B1-FE7C8D2037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2699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7B20-C545-CE4B-A3AD-A9F32B33A0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330F-4EC3-6345-8F1E-2EBEB63AB6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92694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7B20-C545-CE4B-A3AD-A9F32B33A0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330F-4EC3-6345-8F1E-2EBEB63AB6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11403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7B20-C545-CE4B-A3AD-A9F32B33A0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330F-4EC3-6345-8F1E-2EBEB63AB6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41609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2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7B20-C545-CE4B-A3AD-A9F32B33A0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330F-4EC3-6345-8F1E-2EBEB63AB6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40939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7B20-C545-CE4B-A3AD-A9F32B33A0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330F-4EC3-6345-8F1E-2EBEB63AB6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3238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7B20-C545-CE4B-A3AD-A9F32B33A0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330F-4EC3-6345-8F1E-2EBEB63AB6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84008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7B20-C545-CE4B-A3AD-A9F32B33A0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330F-4EC3-6345-8F1E-2EBEB63AB6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146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2BB1-EDF3-4C37-BD0B-BC8D60951436}" type="datetime1">
              <a:rPr lang="en-US" smtClean="0"/>
              <a:t>7/21/2021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materials in this presentation are for teaching purpose only.  Copyright © HKCR &amp; SZ-HK MSTC.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D90-83D5-4F84-8CA5-B2C36E97C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5877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7B20-C545-CE4B-A3AD-A9F32B33A0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330F-4EC3-6345-8F1E-2EBEB63AB6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71585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7B20-C545-CE4B-A3AD-A9F32B33A0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330F-4EC3-6345-8F1E-2EBEB63AB6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9631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7B20-C545-CE4B-A3AD-A9F32B33A0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330F-4EC3-6345-8F1E-2EBEB63AB6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7502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1" y="274640"/>
            <a:ext cx="653415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7B20-C545-CE4B-A3AD-A9F32B33A0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330F-4EC3-6345-8F1E-2EBEB63AB6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31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01FD2-09A9-433C-93C1-5B44BB54BA49}" type="datetime1">
              <a:rPr lang="en-US" smtClean="0"/>
              <a:t>7/21/2021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materials in this presentation are for teaching purpose only.  Copyright © HKCR &amp; SZ-HK MSTC.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D90-83D5-4F84-8CA5-B2C36E97C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48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0D46-761D-4367-AB69-6DAFACDFD711}" type="datetime1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materials in this presentation are for teaching purpose only.  Copyright © HKCR &amp; SZ-HK MSTC.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D90-83D5-4F84-8CA5-B2C36E97C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58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52CB-ECC2-4A19-96F1-DC1D23E87FA0}" type="datetime1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materials in this presentation are for teaching purpose only.  Copyright © HKCR &amp; SZ-HK MSTC.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D90-83D5-4F84-8CA5-B2C36E97C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63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21" Type="http://schemas.openxmlformats.org/officeDocument/2006/relationships/slideLayout" Target="../slideLayouts/slideLayout41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Relationship Id="rId2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1CD62-F44B-40AD-8B5D-208C37EE1119}" type="datetime1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materials in this presentation are for teaching purpose only.  Copyright © HKCR &amp; SZ-HK MSTC.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ED90-83D5-4F84-8CA5-B2C36E97C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6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30" r:id="rId13"/>
    <p:sldLayoutId id="2147483831" r:id="rId14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6838" y="85725"/>
            <a:ext cx="89503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93663" y="1268413"/>
            <a:ext cx="8975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</p:txBody>
      </p:sp>
      <p:sp>
        <p:nvSpPr>
          <p:cNvPr id="1028" name="Text Box 45"/>
          <p:cNvSpPr txBox="1">
            <a:spLocks noChangeArrowheads="1"/>
          </p:cNvSpPr>
          <p:nvPr/>
        </p:nvSpPr>
        <p:spPr bwMode="gray">
          <a:xfrm>
            <a:off x="3770313" y="6564313"/>
            <a:ext cx="16589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fld id="{9B6315C2-0493-458D-8610-FD5230BB661A}" type="slidenum">
              <a:rPr lang="en-US" sz="1000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sz="1000" dirty="0" smtClean="0">
                <a:solidFill>
                  <a:srgbClr val="000000"/>
                </a:solidFill>
              </a:rPr>
              <a:t> | For Internal Use Only</a:t>
            </a:r>
          </a:p>
        </p:txBody>
      </p:sp>
      <p:pic>
        <p:nvPicPr>
          <p:cNvPr id="1029" name="Picture 54" descr="NVS_Onc RGB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6267450"/>
            <a:ext cx="123666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55" descr="one3_Logo_HORIZ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178550"/>
            <a:ext cx="1371600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9"/>
          <p:cNvSpPr>
            <a:spLocks noChangeArrowheads="1"/>
          </p:cNvSpPr>
          <p:nvPr/>
        </p:nvSpPr>
        <p:spPr bwMode="gray">
          <a:xfrm>
            <a:off x="0" y="1125538"/>
            <a:ext cx="9140825" cy="63500"/>
          </a:xfrm>
          <a:prstGeom prst="rect">
            <a:avLst/>
          </a:prstGeom>
          <a:solidFill>
            <a:srgbClr val="6A554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57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</p:sldLayoutIdLst>
  <p:transition>
    <p:zoom/>
  </p:transition>
  <p:txStyles>
    <p:titleStyle>
      <a:lvl1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600" b="1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600" b="1">
          <a:solidFill>
            <a:schemeClr val="folHlink"/>
          </a:solidFill>
          <a:latin typeface="Arial" charset="0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600" b="1">
          <a:solidFill>
            <a:schemeClr val="folHlink"/>
          </a:solidFill>
          <a:latin typeface="Arial" charset="0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600" b="1">
          <a:solidFill>
            <a:schemeClr val="folHlink"/>
          </a:solidFill>
          <a:latin typeface="Arial" charset="0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600" b="1">
          <a:solidFill>
            <a:schemeClr val="folHlink"/>
          </a:solidFill>
          <a:latin typeface="Arial" charset="0"/>
        </a:defRPr>
      </a:lvl5pPr>
      <a:lvl6pPr marL="4572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6pPr>
      <a:lvl7pPr marL="9144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7pPr>
      <a:lvl8pPr marL="13716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8pPr>
      <a:lvl9pPr marL="18288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9pPr>
    </p:titleStyle>
    <p:bodyStyle>
      <a:lvl1pPr marL="182563" indent="-182563" algn="l" rtl="0" eaLnBrk="1" fontAlgn="base" hangingPunct="1">
        <a:spcBef>
          <a:spcPts val="300"/>
        </a:spcBef>
        <a:spcAft>
          <a:spcPct val="0"/>
        </a:spcAft>
        <a:buClr>
          <a:srgbClr val="EC8026"/>
        </a:buClr>
        <a:buSzPct val="110000"/>
        <a:buFont typeface="Symbol" pitchFamily="18" charset="2"/>
        <a:buChar char="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319088" indent="-163513" algn="l" rtl="0" eaLnBrk="1" fontAlgn="base" hangingPunct="1">
        <a:spcBef>
          <a:spcPts val="300"/>
        </a:spcBef>
        <a:spcAft>
          <a:spcPct val="0"/>
        </a:spcAft>
        <a:buClr>
          <a:srgbClr val="EC8026"/>
        </a:buClr>
        <a:buFont typeface="Symbol" pitchFamily="18" charset="2"/>
        <a:buChar char="-"/>
        <a:defRPr sz="1400">
          <a:solidFill>
            <a:schemeClr val="tx1"/>
          </a:solidFill>
          <a:latin typeface="+mn-lt"/>
        </a:defRPr>
      </a:lvl2pPr>
      <a:lvl3pPr marL="577850" indent="-1778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Font typeface="Arial" pitchFamily="34" charset="0"/>
        <a:buChar char="-"/>
        <a:defRPr>
          <a:solidFill>
            <a:schemeClr val="tx1"/>
          </a:solidFill>
          <a:latin typeface="+mn-lt"/>
        </a:defRPr>
      </a:lvl3pPr>
      <a:lvl4pPr marL="752475" indent="-173038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1600">
          <a:solidFill>
            <a:schemeClr val="tx1"/>
          </a:solidFill>
          <a:latin typeface="+mn-lt"/>
        </a:defRPr>
      </a:lvl4pPr>
      <a:lvl5pPr marL="9175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13747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18319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22891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27463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lang="en-US" sz="4400" smtClean="0"/>
              <a:t>Click to edit Master title style</a:t>
            </a:r>
            <a:endParaRPr sz="4400"/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lang="en-US" sz="3200" smtClean="0"/>
              <a:t>Click to edit Master text styles</a:t>
            </a:r>
          </a:p>
          <a:p>
            <a:pPr lvl="1">
              <a:defRPr sz="1800"/>
            </a:pPr>
            <a:r>
              <a:rPr lang="en-US" sz="3200" smtClean="0"/>
              <a:t>Second level</a:t>
            </a:r>
          </a:p>
          <a:p>
            <a:pPr lvl="2">
              <a:defRPr sz="1800"/>
            </a:pPr>
            <a:r>
              <a:rPr lang="en-US" sz="3200" smtClean="0"/>
              <a:t>Third level</a:t>
            </a:r>
          </a:p>
          <a:p>
            <a:pPr lvl="3">
              <a:defRPr sz="1800"/>
            </a:pPr>
            <a:r>
              <a:rPr lang="en-US" sz="3200" smtClean="0"/>
              <a:t>Fourth level</a:t>
            </a:r>
          </a:p>
          <a:p>
            <a:pPr lvl="4">
              <a:defRPr sz="1800"/>
            </a:pPr>
            <a:r>
              <a:rPr lang="en-US" sz="3200" smtClean="0"/>
              <a:t>Fifth level</a:t>
            </a:r>
            <a:endParaRPr sz="3200"/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06785"/>
            <a:ext cx="2133600" cy="264255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6CB4B4D-7CA3-9044-876B-883B54F8677D}" type="slidenum">
              <a:rPr ker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ern="0"/>
          </a:p>
        </p:txBody>
      </p:sp>
    </p:spTree>
    <p:extLst>
      <p:ext uri="{BB962C8B-B14F-4D97-AF65-F5344CB8AC3E}">
        <p14:creationId xmlns:p14="http://schemas.microsoft.com/office/powerpoint/2010/main" val="59654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  <p:sldLayoutId id="2147483856" r:id="rId17"/>
    <p:sldLayoutId id="2147483857" r:id="rId18"/>
    <p:sldLayoutId id="2147483858" r:id="rId19"/>
    <p:sldLayoutId id="2147483859" r:id="rId20"/>
    <p:sldLayoutId id="2147483860" r:id="rId21"/>
  </p:sldLayoutIdLst>
  <p:transition spd="med"/>
  <p:txStyles>
    <p:titleStyle>
      <a:lvl1pPr algn="ctr" eaLnBrk="1" hangingPunct="1">
        <a:defRPr sz="4400">
          <a:latin typeface="Calibri"/>
          <a:ea typeface="Calibri"/>
          <a:cs typeface="Calibri"/>
          <a:sym typeface="Calibri"/>
        </a:defRPr>
      </a:lvl1pPr>
      <a:lvl2pPr algn="ctr" eaLnBrk="1" hangingPunct="1">
        <a:defRPr sz="4400">
          <a:latin typeface="Calibri"/>
          <a:ea typeface="Calibri"/>
          <a:cs typeface="Calibri"/>
          <a:sym typeface="Calibri"/>
        </a:defRPr>
      </a:lvl2pPr>
      <a:lvl3pPr algn="ctr" eaLnBrk="1" hangingPunct="1">
        <a:defRPr sz="4400">
          <a:latin typeface="Calibri"/>
          <a:ea typeface="Calibri"/>
          <a:cs typeface="Calibri"/>
          <a:sym typeface="Calibri"/>
        </a:defRPr>
      </a:lvl3pPr>
      <a:lvl4pPr algn="ctr" eaLnBrk="1" hangingPunct="1">
        <a:defRPr sz="4400">
          <a:latin typeface="Calibri"/>
          <a:ea typeface="Calibri"/>
          <a:cs typeface="Calibri"/>
          <a:sym typeface="Calibri"/>
        </a:defRPr>
      </a:lvl4pPr>
      <a:lvl5pPr algn="ctr" eaLnBrk="1" hangingPunct="1">
        <a:defRPr sz="4400">
          <a:latin typeface="Calibri"/>
          <a:ea typeface="Calibri"/>
          <a:cs typeface="Calibri"/>
          <a:sym typeface="Calibri"/>
        </a:defRPr>
      </a:lvl5pPr>
      <a:lvl6pPr algn="ctr" eaLnBrk="1" hangingPunct="1">
        <a:defRPr sz="4400">
          <a:latin typeface="Calibri"/>
          <a:ea typeface="Calibri"/>
          <a:cs typeface="Calibri"/>
          <a:sym typeface="Calibri"/>
        </a:defRPr>
      </a:lvl6pPr>
      <a:lvl7pPr algn="ctr" eaLnBrk="1" hangingPunct="1">
        <a:defRPr sz="4400">
          <a:latin typeface="Calibri"/>
          <a:ea typeface="Calibri"/>
          <a:cs typeface="Calibri"/>
          <a:sym typeface="Calibri"/>
        </a:defRPr>
      </a:lvl7pPr>
      <a:lvl8pPr algn="ctr" eaLnBrk="1" hangingPunct="1">
        <a:defRPr sz="4400">
          <a:latin typeface="Calibri"/>
          <a:ea typeface="Calibri"/>
          <a:cs typeface="Calibri"/>
          <a:sym typeface="Calibri"/>
        </a:defRPr>
      </a:lvl8pPr>
      <a:lvl9pPr algn="ctr" eaLnBrk="1" hangingPunct="1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 eaLnBrk="1" hangingPunct="1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 eaLnBrk="1" hangingPunct="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 eaLnBrk="1" hangingPunct="1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 eaLnBrk="1" hangingPunct="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 eaLnBrk="1" hangingPunct="1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 eaLnBrk="1" hangingPunct="1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 eaLnBrk="1" hangingPunct="1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 eaLnBrk="1" hangingPunct="1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 eaLnBrk="1" hangingPunct="1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indent="2286000" algn="r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indent="2743200" algn="r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indent="3200400" algn="r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indent="3657600" algn="r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9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C81EBA2-FA25-478B-AF13-C33BBC575B3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7/21/2021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9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9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99C49FA-8E8D-4465-94B1-FE7C8D20376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5053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B36D2-7131-430D-889D-9E6B874B9C5D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smtClean="0"/>
              <a:t>| Presentation Title | Presenter Name | Date | Subject | Business Use Only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AA3EA-0569-43EF-BBA3-83FDB109D582}" type="slidenum">
              <a:rPr lang="en-US" noProof="0" smtClean="0"/>
              <a:pPr/>
              <a:t>‹#›</a:t>
            </a:fld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26343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139C3F-073F-4739-8AEA-B46B44AC41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0EBB662-7658-4C20-BE17-E3F0A5FAF7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0667017E-6CE5-41FA-934D-A4AA150FC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5" y="5900172"/>
            <a:ext cx="795783" cy="95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937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ED5323-0E42-4072-B604-13769CA57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27C482-0E48-4B56-BF1D-98AEE9B05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2607A81-7BB4-4218-A6A4-9196A1E2F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11384"/>
            <a:ext cx="703385" cy="84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357110"/>
      </p:ext>
    </p:extLst>
  </p:cSld>
  <p:clrMapOvr>
    <a:masterClrMapping/>
  </p:clrMapOvr>
</p:sld>
</file>

<file path=ppt/theme/theme1.xml><?xml version="1.0" encoding="utf-8"?>
<a:theme xmlns:a="http://schemas.openxmlformats.org/drawingml/2006/main" name="HKIO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KIOC" id="{0979E6EE-155E-45E1-B92C-0F4C9C77D646}" vid="{F307ABE0-C943-4DA1-93F1-3AF5B8C06CC5}"/>
    </a:ext>
  </a:extLst>
</a:theme>
</file>

<file path=ppt/theme/theme2.xml><?xml version="1.0" encoding="utf-8"?>
<a:theme xmlns:a="http://schemas.openxmlformats.org/drawingml/2006/main" name="AFI_BC_Pre-Congress slides_25_Jul_2014">
  <a:themeElements>
    <a:clrScheme name="NOLP templates 14">
      <a:dk1>
        <a:srgbClr val="000000"/>
      </a:dk1>
      <a:lt1>
        <a:srgbClr val="FFFFFF"/>
      </a:lt1>
      <a:dk2>
        <a:srgbClr val="634329"/>
      </a:dk2>
      <a:lt2>
        <a:srgbClr val="F5EBD7"/>
      </a:lt2>
      <a:accent1>
        <a:srgbClr val="FCAF17"/>
      </a:accent1>
      <a:accent2>
        <a:srgbClr val="EC8026"/>
      </a:accent2>
      <a:accent3>
        <a:srgbClr val="FFFFFF"/>
      </a:accent3>
      <a:accent4>
        <a:srgbClr val="000000"/>
      </a:accent4>
      <a:accent5>
        <a:srgbClr val="FDD4AB"/>
      </a:accent5>
      <a:accent6>
        <a:srgbClr val="D67321"/>
      </a:accent6>
      <a:hlink>
        <a:srgbClr val="E44C16"/>
      </a:hlink>
      <a:folHlink>
        <a:srgbClr val="923222"/>
      </a:folHlink>
    </a:clrScheme>
    <a:fontScheme name="NOLP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LP templat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LP templat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LP templat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LP templat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LP templat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LP templat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LP templat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LP templates 8">
        <a:dk1>
          <a:srgbClr val="000000"/>
        </a:dk1>
        <a:lt1>
          <a:srgbClr val="DDDDDD"/>
        </a:lt1>
        <a:dk2>
          <a:srgbClr val="FFFFFF"/>
        </a:dk2>
        <a:lt2>
          <a:srgbClr val="808080"/>
        </a:lt2>
        <a:accent1>
          <a:srgbClr val="FFBE00"/>
        </a:accent1>
        <a:accent2>
          <a:srgbClr val="F3592F"/>
        </a:accent2>
        <a:accent3>
          <a:srgbClr val="EBEBEB"/>
        </a:accent3>
        <a:accent4>
          <a:srgbClr val="000000"/>
        </a:accent4>
        <a:accent5>
          <a:srgbClr val="FFDBAA"/>
        </a:accent5>
        <a:accent6>
          <a:srgbClr val="DC502A"/>
        </a:accent6>
        <a:hlink>
          <a:srgbClr val="00638C"/>
        </a:hlink>
        <a:folHlink>
          <a:srgbClr val="58B1D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LP templates 9">
        <a:dk1>
          <a:srgbClr val="000000"/>
        </a:dk1>
        <a:lt1>
          <a:srgbClr val="F9E4C9"/>
        </a:lt1>
        <a:dk2>
          <a:srgbClr val="923222"/>
        </a:dk2>
        <a:lt2>
          <a:srgbClr val="533B27"/>
        </a:lt2>
        <a:accent1>
          <a:srgbClr val="E44C16"/>
        </a:accent1>
        <a:accent2>
          <a:srgbClr val="EC8026"/>
        </a:accent2>
        <a:accent3>
          <a:srgbClr val="FBEFE1"/>
        </a:accent3>
        <a:accent4>
          <a:srgbClr val="000000"/>
        </a:accent4>
        <a:accent5>
          <a:srgbClr val="EFB2AB"/>
        </a:accent5>
        <a:accent6>
          <a:srgbClr val="D67321"/>
        </a:accent6>
        <a:hlink>
          <a:srgbClr val="FCAF17"/>
        </a:hlink>
        <a:folHlink>
          <a:srgbClr val="FDD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LP templates 10">
        <a:dk1>
          <a:srgbClr val="000000"/>
        </a:dk1>
        <a:lt1>
          <a:srgbClr val="F9E4C9"/>
        </a:lt1>
        <a:dk2>
          <a:srgbClr val="923222"/>
        </a:dk2>
        <a:lt2>
          <a:srgbClr val="634329"/>
        </a:lt2>
        <a:accent1>
          <a:srgbClr val="E44C16"/>
        </a:accent1>
        <a:accent2>
          <a:srgbClr val="EC8026"/>
        </a:accent2>
        <a:accent3>
          <a:srgbClr val="FBEFE1"/>
        </a:accent3>
        <a:accent4>
          <a:srgbClr val="000000"/>
        </a:accent4>
        <a:accent5>
          <a:srgbClr val="EFB2AB"/>
        </a:accent5>
        <a:accent6>
          <a:srgbClr val="D67321"/>
        </a:accent6>
        <a:hlink>
          <a:srgbClr val="FCAF17"/>
        </a:hlink>
        <a:folHlink>
          <a:srgbClr val="FDD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LP templates 11">
        <a:dk1>
          <a:srgbClr val="000000"/>
        </a:dk1>
        <a:lt1>
          <a:srgbClr val="F5EBD7"/>
        </a:lt1>
        <a:dk2>
          <a:srgbClr val="923222"/>
        </a:dk2>
        <a:lt2>
          <a:srgbClr val="634329"/>
        </a:lt2>
        <a:accent1>
          <a:srgbClr val="E44C16"/>
        </a:accent1>
        <a:accent2>
          <a:srgbClr val="EC8026"/>
        </a:accent2>
        <a:accent3>
          <a:srgbClr val="F9F3E8"/>
        </a:accent3>
        <a:accent4>
          <a:srgbClr val="000000"/>
        </a:accent4>
        <a:accent5>
          <a:srgbClr val="EFB2AB"/>
        </a:accent5>
        <a:accent6>
          <a:srgbClr val="D67321"/>
        </a:accent6>
        <a:hlink>
          <a:srgbClr val="FCAF17"/>
        </a:hlink>
        <a:folHlink>
          <a:srgbClr val="FDD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LP templates 12">
        <a:dk1>
          <a:srgbClr val="000000"/>
        </a:dk1>
        <a:lt1>
          <a:srgbClr val="EAEAEA"/>
        </a:lt1>
        <a:dk2>
          <a:srgbClr val="634329"/>
        </a:dk2>
        <a:lt2>
          <a:srgbClr val="F5EBD7"/>
        </a:lt2>
        <a:accent1>
          <a:srgbClr val="923222"/>
        </a:accent1>
        <a:accent2>
          <a:srgbClr val="E44C16"/>
        </a:accent2>
        <a:accent3>
          <a:srgbClr val="F3F3F3"/>
        </a:accent3>
        <a:accent4>
          <a:srgbClr val="000000"/>
        </a:accent4>
        <a:accent5>
          <a:srgbClr val="C7ADAB"/>
        </a:accent5>
        <a:accent6>
          <a:srgbClr val="CF4413"/>
        </a:accent6>
        <a:hlink>
          <a:srgbClr val="EC8026"/>
        </a:hlink>
        <a:folHlink>
          <a:srgbClr val="FCAF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LP templates 13">
        <a:dk1>
          <a:srgbClr val="000000"/>
        </a:dk1>
        <a:lt1>
          <a:srgbClr val="EAEAEA"/>
        </a:lt1>
        <a:dk2>
          <a:srgbClr val="634329"/>
        </a:dk2>
        <a:lt2>
          <a:srgbClr val="F5EBD7"/>
        </a:lt2>
        <a:accent1>
          <a:srgbClr val="FCAF17"/>
        </a:accent1>
        <a:accent2>
          <a:srgbClr val="EC8026"/>
        </a:accent2>
        <a:accent3>
          <a:srgbClr val="F3F3F3"/>
        </a:accent3>
        <a:accent4>
          <a:srgbClr val="000000"/>
        </a:accent4>
        <a:accent5>
          <a:srgbClr val="FDD4AB"/>
        </a:accent5>
        <a:accent6>
          <a:srgbClr val="D67321"/>
        </a:accent6>
        <a:hlink>
          <a:srgbClr val="E44C16"/>
        </a:hlink>
        <a:folHlink>
          <a:srgbClr val="9232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LP templates 14">
        <a:dk1>
          <a:srgbClr val="000000"/>
        </a:dk1>
        <a:lt1>
          <a:srgbClr val="FFFFFF"/>
        </a:lt1>
        <a:dk2>
          <a:srgbClr val="634329"/>
        </a:dk2>
        <a:lt2>
          <a:srgbClr val="F5EBD7"/>
        </a:lt2>
        <a:accent1>
          <a:srgbClr val="FCAF17"/>
        </a:accent1>
        <a:accent2>
          <a:srgbClr val="EC8026"/>
        </a:accent2>
        <a:accent3>
          <a:srgbClr val="FFFFFF"/>
        </a:accent3>
        <a:accent4>
          <a:srgbClr val="000000"/>
        </a:accent4>
        <a:accent5>
          <a:srgbClr val="FDD4AB"/>
        </a:accent5>
        <a:accent6>
          <a:srgbClr val="D67321"/>
        </a:accent6>
        <a:hlink>
          <a:srgbClr val="E44C16"/>
        </a:hlink>
        <a:folHlink>
          <a:srgbClr val="9232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HKIOCHKEC Presentation Template 2015-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HKIOC</Template>
  <TotalTime>323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</vt:i4>
      </vt:variant>
    </vt:vector>
  </HeadingPairs>
  <TitlesOfParts>
    <vt:vector size="14" baseType="lpstr">
      <vt:lpstr>ヒラギノ角ゴ Pro W3</vt:lpstr>
      <vt:lpstr>新細明體</vt:lpstr>
      <vt:lpstr>Arial</vt:lpstr>
      <vt:lpstr>Calibri</vt:lpstr>
      <vt:lpstr>Calibri Light</vt:lpstr>
      <vt:lpstr>Symbol</vt:lpstr>
      <vt:lpstr>Wingdings</vt:lpstr>
      <vt:lpstr>HKIOC</vt:lpstr>
      <vt:lpstr>AFI_BC_Pre-Congress slides_25_Jul_2014</vt:lpstr>
      <vt:lpstr>1_Default</vt:lpstr>
      <vt:lpstr>1_Office Theme</vt:lpstr>
      <vt:lpstr>HKIOCHKEC Presentation Template 2015-09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Law</dc:creator>
  <cp:lastModifiedBy>HKIOC-120</cp:lastModifiedBy>
  <cp:revision>12</cp:revision>
  <dcterms:created xsi:type="dcterms:W3CDTF">2021-05-17T09:31:40Z</dcterms:created>
  <dcterms:modified xsi:type="dcterms:W3CDTF">2021-07-21T05:16:48Z</dcterms:modified>
</cp:coreProperties>
</file>